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5" r:id="rId2"/>
  </p:sldMasterIdLst>
  <p:notesMasterIdLst>
    <p:notesMasterId r:id="rId14"/>
  </p:notesMasterIdLst>
  <p:sldIdLst>
    <p:sldId id="257" r:id="rId3"/>
    <p:sldId id="258" r:id="rId4"/>
    <p:sldId id="307" r:id="rId5"/>
    <p:sldId id="260" r:id="rId6"/>
    <p:sldId id="308" r:id="rId7"/>
    <p:sldId id="302" r:id="rId8"/>
    <p:sldId id="303" r:id="rId9"/>
    <p:sldId id="304" r:id="rId10"/>
    <p:sldId id="305" r:id="rId11"/>
    <p:sldId id="306" r:id="rId12"/>
    <p:sldId id="299" r:id="rId13"/>
  </p:sldIdLst>
  <p:sldSz cx="12192000" cy="6858000"/>
  <p:notesSz cx="6858000" cy="9144000"/>
  <p:embeddedFontLst>
    <p:embeddedFont>
      <p:font typeface="Gill Sans" panose="020B0604020202020204" charset="0"/>
      <p:regular r:id="rId15"/>
      <p:bold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  <p:embeddedFont>
      <p:font typeface="Tw Cen MT Condensed" panose="020B0606020104020203" pitchFamily="34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2" roundtripDataSignature="AMtx7mgDt2mCyqmaW+aMpbaavvtFVbYP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5B83B-C368-44C5-BDAA-7ADE800BE041}" v="61" dt="2025-09-13T18:37:01.663"/>
  </p1510:revLst>
</p1510:revInfo>
</file>

<file path=ppt/tableStyles.xml><?xml version="1.0" encoding="utf-8"?>
<a:tblStyleLst xmlns:a="http://schemas.openxmlformats.org/drawingml/2006/main" def="{D586B219-E9BE-47BA-BBDF-E43805151868}">
  <a:tblStyle styleId="{D586B219-E9BE-47BA-BBDF-E43805151868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E7E8"/>
          </a:solidFill>
        </a:fill>
      </a:tcStyle>
    </a:wholeTbl>
    <a:band1H>
      <a:tcTxStyle/>
      <a:tcStyle>
        <a:tcBdr/>
        <a:fill>
          <a:solidFill>
            <a:srgbClr val="E5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5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B243C3-54BF-4F97-96F0-8FA6A52AE92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5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Johnston" userId="003c2498-2d5c-4cd3-8c65-ad779107091e" providerId="ADAL" clId="{12E5B83B-C368-44C5-BDAA-7ADE800BE041}"/>
    <pc:docChg chg="undo custSel addSld delSld modSld">
      <pc:chgData name="Heather Johnston" userId="003c2498-2d5c-4cd3-8c65-ad779107091e" providerId="ADAL" clId="{12E5B83B-C368-44C5-BDAA-7ADE800BE041}" dt="2025-09-09T00:06:35.125" v="224" actId="1076"/>
      <pc:docMkLst>
        <pc:docMk/>
      </pc:docMkLst>
      <pc:sldChg chg="modSp del">
        <pc:chgData name="Heather Johnston" userId="003c2498-2d5c-4cd3-8c65-ad779107091e" providerId="ADAL" clId="{12E5B83B-C368-44C5-BDAA-7ADE800BE041}" dt="2025-09-08T23:44:21.087" v="15" actId="2696"/>
        <pc:sldMkLst>
          <pc:docMk/>
          <pc:sldMk cId="0" sldId="256"/>
        </pc:sldMkLst>
      </pc:sldChg>
      <pc:sldChg chg="addSp modSp mod setBg setFolMasterObjs">
        <pc:chgData name="Heather Johnston" userId="003c2498-2d5c-4cd3-8c65-ad779107091e" providerId="ADAL" clId="{12E5B83B-C368-44C5-BDAA-7ADE800BE041}" dt="2025-09-08T23:44:44.384" v="23" actId="1076"/>
        <pc:sldMkLst>
          <pc:docMk/>
          <pc:sldMk cId="0" sldId="257"/>
        </pc:sldMkLst>
        <pc:spChg chg="mod">
          <ac:chgData name="Heather Johnston" userId="003c2498-2d5c-4cd3-8c65-ad779107091e" providerId="ADAL" clId="{12E5B83B-C368-44C5-BDAA-7ADE800BE041}" dt="2025-09-08T23:44:44.384" v="23" actId="1076"/>
          <ac:spMkLst>
            <pc:docMk/>
            <pc:sldMk cId="0" sldId="257"/>
            <ac:spMk id="108" creationId="{00000000-0000-0000-0000-000000000000}"/>
          </ac:spMkLst>
        </pc:spChg>
        <pc:spChg chg="mod">
          <ac:chgData name="Heather Johnston" userId="003c2498-2d5c-4cd3-8c65-ad779107091e" providerId="ADAL" clId="{12E5B83B-C368-44C5-BDAA-7ADE800BE041}" dt="2025-09-08T23:44:14.471" v="14" actId="20577"/>
          <ac:spMkLst>
            <pc:docMk/>
            <pc:sldMk cId="0" sldId="257"/>
            <ac:spMk id="109" creationId="{00000000-0000-0000-0000-000000000000}"/>
          </ac:spMkLst>
        </pc:spChg>
        <pc:spChg chg="add">
          <ac:chgData name="Heather Johnston" userId="003c2498-2d5c-4cd3-8c65-ad779107091e" providerId="ADAL" clId="{12E5B83B-C368-44C5-BDAA-7ADE800BE041}" dt="2025-09-08T23:43:53.814" v="11" actId="26606"/>
          <ac:spMkLst>
            <pc:docMk/>
            <pc:sldMk cId="0" sldId="257"/>
            <ac:spMk id="1031" creationId="{389FFE7C-E583-49D7-B92E-1EC8D6D4FC8F}"/>
          </ac:spMkLst>
        </pc:spChg>
        <pc:spChg chg="add">
          <ac:chgData name="Heather Johnston" userId="003c2498-2d5c-4cd3-8c65-ad779107091e" providerId="ADAL" clId="{12E5B83B-C368-44C5-BDAA-7ADE800BE041}" dt="2025-09-08T23:43:53.814" v="11" actId="26606"/>
          <ac:spMkLst>
            <pc:docMk/>
            <pc:sldMk cId="0" sldId="257"/>
            <ac:spMk id="1033" creationId="{D0D2945E-06BB-4ED7-B357-30CA7211CF17}"/>
          </ac:spMkLst>
        </pc:spChg>
        <pc:picChg chg="mod">
          <ac:chgData name="Heather Johnston" userId="003c2498-2d5c-4cd3-8c65-ad779107091e" providerId="ADAL" clId="{12E5B83B-C368-44C5-BDAA-7ADE800BE041}" dt="2025-09-08T23:43:53.814" v="11" actId="26606"/>
          <ac:picMkLst>
            <pc:docMk/>
            <pc:sldMk cId="0" sldId="257"/>
            <ac:picMk id="1026" creationId="{ED7CCF01-A060-1089-2E07-D32170AECA66}"/>
          </ac:picMkLst>
        </pc:picChg>
        <pc:cxnChg chg="add">
          <ac:chgData name="Heather Johnston" userId="003c2498-2d5c-4cd3-8c65-ad779107091e" providerId="ADAL" clId="{12E5B83B-C368-44C5-BDAA-7ADE800BE041}" dt="2025-09-08T23:43:53.814" v="11" actId="26606"/>
          <ac:cxnSpMkLst>
            <pc:docMk/>
            <pc:sldMk cId="0" sldId="257"/>
            <ac:cxnSpMk id="1035" creationId="{F4C9872C-B3B3-4A61-B20E-F79415F455B3}"/>
          </ac:cxnSpMkLst>
        </pc:cxnChg>
      </pc:sldChg>
      <pc:sldChg chg="modSp mod">
        <pc:chgData name="Heather Johnston" userId="003c2498-2d5c-4cd3-8c65-ad779107091e" providerId="ADAL" clId="{12E5B83B-C368-44C5-BDAA-7ADE800BE041}" dt="2025-09-08T23:53:08.305" v="190" actId="255"/>
        <pc:sldMkLst>
          <pc:docMk/>
          <pc:sldMk cId="0" sldId="258"/>
        </pc:sldMkLst>
        <pc:spChg chg="mod">
          <ac:chgData name="Heather Johnston" userId="003c2498-2d5c-4cd3-8c65-ad779107091e" providerId="ADAL" clId="{12E5B83B-C368-44C5-BDAA-7ADE800BE041}" dt="2025-09-08T23:52:47.088" v="186" actId="1076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Heather Johnston" userId="003c2498-2d5c-4cd3-8c65-ad779107091e" providerId="ADAL" clId="{12E5B83B-C368-44C5-BDAA-7ADE800BE041}" dt="2025-09-08T23:53:08.305" v="190" actId="255"/>
          <ac:spMkLst>
            <pc:docMk/>
            <pc:sldMk cId="0" sldId="258"/>
            <ac:spMk id="115" creationId="{00000000-0000-0000-0000-000000000000}"/>
          </ac:spMkLst>
        </pc:spChg>
      </pc:sldChg>
      <pc:sldChg chg="addSp modSp del mod">
        <pc:chgData name="Heather Johnston" userId="003c2498-2d5c-4cd3-8c65-ad779107091e" providerId="ADAL" clId="{12E5B83B-C368-44C5-BDAA-7ADE800BE041}" dt="2025-09-08T23:50:55.688" v="112" actId="2696"/>
        <pc:sldMkLst>
          <pc:docMk/>
          <pc:sldMk cId="0" sldId="259"/>
        </pc:sldMkLst>
      </pc:sldChg>
      <pc:sldChg chg="addSp modSp mod">
        <pc:chgData name="Heather Johnston" userId="003c2498-2d5c-4cd3-8c65-ad779107091e" providerId="ADAL" clId="{12E5B83B-C368-44C5-BDAA-7ADE800BE041}" dt="2025-09-09T00:06:35.125" v="224" actId="1076"/>
        <pc:sldMkLst>
          <pc:docMk/>
          <pc:sldMk cId="0" sldId="260"/>
        </pc:sldMkLst>
        <pc:spChg chg="add mod">
          <ac:chgData name="Heather Johnston" userId="003c2498-2d5c-4cd3-8c65-ad779107091e" providerId="ADAL" clId="{12E5B83B-C368-44C5-BDAA-7ADE800BE041}" dt="2025-09-09T00:06:35.125" v="224" actId="1076"/>
          <ac:spMkLst>
            <pc:docMk/>
            <pc:sldMk cId="0" sldId="260"/>
            <ac:spMk id="3" creationId="{7D4A7097-389B-111F-D07F-A6068218A5E2}"/>
          </ac:spMkLst>
        </pc:spChg>
        <pc:spChg chg="mod">
          <ac:chgData name="Heather Johnston" userId="003c2498-2d5c-4cd3-8c65-ad779107091e" providerId="ADAL" clId="{12E5B83B-C368-44C5-BDAA-7ADE800BE041}" dt="2025-09-09T00:06:32.278" v="223" actId="1076"/>
          <ac:spMkLst>
            <pc:docMk/>
            <pc:sldMk cId="0" sldId="260"/>
            <ac:spMk id="126" creationId="{00000000-0000-0000-0000-000000000000}"/>
          </ac:spMkLst>
        </pc:spChg>
      </pc:sldChg>
      <pc:sldChg chg="modSp del mod">
        <pc:chgData name="Heather Johnston" userId="003c2498-2d5c-4cd3-8c65-ad779107091e" providerId="ADAL" clId="{12E5B83B-C368-44C5-BDAA-7ADE800BE041}" dt="2025-09-08T23:51:45.524" v="149" actId="2696"/>
        <pc:sldMkLst>
          <pc:docMk/>
          <pc:sldMk cId="0" sldId="261"/>
        </pc:sldMkLst>
      </pc:sldChg>
      <pc:sldChg chg="del">
        <pc:chgData name="Heather Johnston" userId="003c2498-2d5c-4cd3-8c65-ad779107091e" providerId="ADAL" clId="{12E5B83B-C368-44C5-BDAA-7ADE800BE041}" dt="2025-09-08T23:51:52.294" v="150" actId="2696"/>
        <pc:sldMkLst>
          <pc:docMk/>
          <pc:sldMk cId="0" sldId="262"/>
        </pc:sldMkLst>
      </pc:sldChg>
      <pc:sldChg chg="del">
        <pc:chgData name="Heather Johnston" userId="003c2498-2d5c-4cd3-8c65-ad779107091e" providerId="ADAL" clId="{12E5B83B-C368-44C5-BDAA-7ADE800BE041}" dt="2025-09-08T23:51:54.112" v="151" actId="2696"/>
        <pc:sldMkLst>
          <pc:docMk/>
          <pc:sldMk cId="0" sldId="263"/>
        </pc:sldMkLst>
      </pc:sldChg>
      <pc:sldChg chg="del">
        <pc:chgData name="Heather Johnston" userId="003c2498-2d5c-4cd3-8c65-ad779107091e" providerId="ADAL" clId="{12E5B83B-C368-44C5-BDAA-7ADE800BE041}" dt="2025-09-08T23:51:56.199" v="152" actId="2696"/>
        <pc:sldMkLst>
          <pc:docMk/>
          <pc:sldMk cId="0" sldId="264"/>
        </pc:sldMkLst>
      </pc:sldChg>
      <pc:sldChg chg="del">
        <pc:chgData name="Heather Johnston" userId="003c2498-2d5c-4cd3-8c65-ad779107091e" providerId="ADAL" clId="{12E5B83B-C368-44C5-BDAA-7ADE800BE041}" dt="2025-09-08T23:51:57.392" v="153" actId="2696"/>
        <pc:sldMkLst>
          <pc:docMk/>
          <pc:sldMk cId="0" sldId="265"/>
        </pc:sldMkLst>
      </pc:sldChg>
      <pc:sldChg chg="modSp del">
        <pc:chgData name="Heather Johnston" userId="003c2498-2d5c-4cd3-8c65-ad779107091e" providerId="ADAL" clId="{12E5B83B-C368-44C5-BDAA-7ADE800BE041}" dt="2025-09-08T23:51:58.194" v="154" actId="2696"/>
        <pc:sldMkLst>
          <pc:docMk/>
          <pc:sldMk cId="0" sldId="266"/>
        </pc:sldMkLst>
      </pc:sldChg>
      <pc:sldChg chg="modSp del">
        <pc:chgData name="Heather Johnston" userId="003c2498-2d5c-4cd3-8c65-ad779107091e" providerId="ADAL" clId="{12E5B83B-C368-44C5-BDAA-7ADE800BE041}" dt="2025-09-08T23:51:58.826" v="155" actId="2696"/>
        <pc:sldMkLst>
          <pc:docMk/>
          <pc:sldMk cId="0" sldId="267"/>
        </pc:sldMkLst>
      </pc:sldChg>
      <pc:sldChg chg="del">
        <pc:chgData name="Heather Johnston" userId="003c2498-2d5c-4cd3-8c65-ad779107091e" providerId="ADAL" clId="{12E5B83B-C368-44C5-BDAA-7ADE800BE041}" dt="2025-09-08T23:51:59.396" v="156" actId="2696"/>
        <pc:sldMkLst>
          <pc:docMk/>
          <pc:sldMk cId="0" sldId="268"/>
        </pc:sldMkLst>
      </pc:sldChg>
      <pc:sldChg chg="modSp del mod">
        <pc:chgData name="Heather Johnston" userId="003c2498-2d5c-4cd3-8c65-ad779107091e" providerId="ADAL" clId="{12E5B83B-C368-44C5-BDAA-7ADE800BE041}" dt="2025-09-08T23:52:00.414" v="157" actId="2696"/>
        <pc:sldMkLst>
          <pc:docMk/>
          <pc:sldMk cId="0" sldId="269"/>
        </pc:sldMkLst>
      </pc:sldChg>
      <pc:sldChg chg="modSp del">
        <pc:chgData name="Heather Johnston" userId="003c2498-2d5c-4cd3-8c65-ad779107091e" providerId="ADAL" clId="{12E5B83B-C368-44C5-BDAA-7ADE800BE041}" dt="2025-09-08T23:52:01.653" v="158" actId="2696"/>
        <pc:sldMkLst>
          <pc:docMk/>
          <pc:sldMk cId="0" sldId="270"/>
        </pc:sldMkLst>
      </pc:sldChg>
      <pc:sldChg chg="modSp del mod">
        <pc:chgData name="Heather Johnston" userId="003c2498-2d5c-4cd3-8c65-ad779107091e" providerId="ADAL" clId="{12E5B83B-C368-44C5-BDAA-7ADE800BE041}" dt="2025-09-08T23:52:03.051" v="159" actId="2696"/>
        <pc:sldMkLst>
          <pc:docMk/>
          <pc:sldMk cId="0" sldId="271"/>
        </pc:sldMkLst>
      </pc:sldChg>
      <pc:sldChg chg="del">
        <pc:chgData name="Heather Johnston" userId="003c2498-2d5c-4cd3-8c65-ad779107091e" providerId="ADAL" clId="{12E5B83B-C368-44C5-BDAA-7ADE800BE041}" dt="2025-09-08T23:52:03.552" v="160" actId="2696"/>
        <pc:sldMkLst>
          <pc:docMk/>
          <pc:sldMk cId="0" sldId="272"/>
        </pc:sldMkLst>
      </pc:sldChg>
      <pc:sldChg chg="del">
        <pc:chgData name="Heather Johnston" userId="003c2498-2d5c-4cd3-8c65-ad779107091e" providerId="ADAL" clId="{12E5B83B-C368-44C5-BDAA-7ADE800BE041}" dt="2025-09-08T23:52:04.424" v="161" actId="2696"/>
        <pc:sldMkLst>
          <pc:docMk/>
          <pc:sldMk cId="0" sldId="273"/>
        </pc:sldMkLst>
      </pc:sldChg>
      <pc:sldChg chg="del">
        <pc:chgData name="Heather Johnston" userId="003c2498-2d5c-4cd3-8c65-ad779107091e" providerId="ADAL" clId="{12E5B83B-C368-44C5-BDAA-7ADE800BE041}" dt="2025-09-08T23:52:05.687" v="162" actId="2696"/>
        <pc:sldMkLst>
          <pc:docMk/>
          <pc:sldMk cId="0" sldId="274"/>
        </pc:sldMkLst>
      </pc:sldChg>
      <pc:sldChg chg="del">
        <pc:chgData name="Heather Johnston" userId="003c2498-2d5c-4cd3-8c65-ad779107091e" providerId="ADAL" clId="{12E5B83B-C368-44C5-BDAA-7ADE800BE041}" dt="2025-09-08T23:52:06.730" v="163" actId="2696"/>
        <pc:sldMkLst>
          <pc:docMk/>
          <pc:sldMk cId="0" sldId="275"/>
        </pc:sldMkLst>
      </pc:sldChg>
      <pc:sldChg chg="modSp del mod">
        <pc:chgData name="Heather Johnston" userId="003c2498-2d5c-4cd3-8c65-ad779107091e" providerId="ADAL" clId="{12E5B83B-C368-44C5-BDAA-7ADE800BE041}" dt="2025-09-08T23:52:07.663" v="164" actId="2696"/>
        <pc:sldMkLst>
          <pc:docMk/>
          <pc:sldMk cId="0" sldId="276"/>
        </pc:sldMkLst>
      </pc:sldChg>
      <pc:sldChg chg="del">
        <pc:chgData name="Heather Johnston" userId="003c2498-2d5c-4cd3-8c65-ad779107091e" providerId="ADAL" clId="{12E5B83B-C368-44C5-BDAA-7ADE800BE041}" dt="2025-09-08T23:52:08.501" v="165" actId="2696"/>
        <pc:sldMkLst>
          <pc:docMk/>
          <pc:sldMk cId="0" sldId="277"/>
        </pc:sldMkLst>
      </pc:sldChg>
      <pc:sldChg chg="del">
        <pc:chgData name="Heather Johnston" userId="003c2498-2d5c-4cd3-8c65-ad779107091e" providerId="ADAL" clId="{12E5B83B-C368-44C5-BDAA-7ADE800BE041}" dt="2025-09-08T23:52:09.681" v="166" actId="2696"/>
        <pc:sldMkLst>
          <pc:docMk/>
          <pc:sldMk cId="0" sldId="278"/>
        </pc:sldMkLst>
      </pc:sldChg>
      <pc:sldChg chg="modSp del mod">
        <pc:chgData name="Heather Johnston" userId="003c2498-2d5c-4cd3-8c65-ad779107091e" providerId="ADAL" clId="{12E5B83B-C368-44C5-BDAA-7ADE800BE041}" dt="2025-09-08T23:52:10.758" v="167" actId="2696"/>
        <pc:sldMkLst>
          <pc:docMk/>
          <pc:sldMk cId="0" sldId="279"/>
        </pc:sldMkLst>
      </pc:sldChg>
      <pc:sldChg chg="modSp del mod">
        <pc:chgData name="Heather Johnston" userId="003c2498-2d5c-4cd3-8c65-ad779107091e" providerId="ADAL" clId="{12E5B83B-C368-44C5-BDAA-7ADE800BE041}" dt="2025-09-08T23:52:11.581" v="168" actId="2696"/>
        <pc:sldMkLst>
          <pc:docMk/>
          <pc:sldMk cId="0" sldId="280"/>
        </pc:sldMkLst>
      </pc:sldChg>
      <pc:sldChg chg="del">
        <pc:chgData name="Heather Johnston" userId="003c2498-2d5c-4cd3-8c65-ad779107091e" providerId="ADAL" clId="{12E5B83B-C368-44C5-BDAA-7ADE800BE041}" dt="2025-09-08T23:52:13.464" v="169" actId="2696"/>
        <pc:sldMkLst>
          <pc:docMk/>
          <pc:sldMk cId="0" sldId="281"/>
        </pc:sldMkLst>
      </pc:sldChg>
      <pc:sldChg chg="del">
        <pc:chgData name="Heather Johnston" userId="003c2498-2d5c-4cd3-8c65-ad779107091e" providerId="ADAL" clId="{12E5B83B-C368-44C5-BDAA-7ADE800BE041}" dt="2025-09-08T23:52:14.113" v="170" actId="2696"/>
        <pc:sldMkLst>
          <pc:docMk/>
          <pc:sldMk cId="0" sldId="282"/>
        </pc:sldMkLst>
      </pc:sldChg>
      <pc:sldChg chg="del">
        <pc:chgData name="Heather Johnston" userId="003c2498-2d5c-4cd3-8c65-ad779107091e" providerId="ADAL" clId="{12E5B83B-C368-44C5-BDAA-7ADE800BE041}" dt="2025-09-08T23:52:14.840" v="171" actId="2696"/>
        <pc:sldMkLst>
          <pc:docMk/>
          <pc:sldMk cId="0" sldId="283"/>
        </pc:sldMkLst>
      </pc:sldChg>
      <pc:sldChg chg="del">
        <pc:chgData name="Heather Johnston" userId="003c2498-2d5c-4cd3-8c65-ad779107091e" providerId="ADAL" clId="{12E5B83B-C368-44C5-BDAA-7ADE800BE041}" dt="2025-09-08T23:52:15.674" v="172" actId="2696"/>
        <pc:sldMkLst>
          <pc:docMk/>
          <pc:sldMk cId="0" sldId="284"/>
        </pc:sldMkLst>
      </pc:sldChg>
      <pc:sldChg chg="del">
        <pc:chgData name="Heather Johnston" userId="003c2498-2d5c-4cd3-8c65-ad779107091e" providerId="ADAL" clId="{12E5B83B-C368-44C5-BDAA-7ADE800BE041}" dt="2025-09-08T23:52:17.400" v="173" actId="2696"/>
        <pc:sldMkLst>
          <pc:docMk/>
          <pc:sldMk cId="0" sldId="285"/>
        </pc:sldMkLst>
      </pc:sldChg>
      <pc:sldChg chg="del">
        <pc:chgData name="Heather Johnston" userId="003c2498-2d5c-4cd3-8c65-ad779107091e" providerId="ADAL" clId="{12E5B83B-C368-44C5-BDAA-7ADE800BE041}" dt="2025-09-08T23:52:19.103" v="174" actId="2696"/>
        <pc:sldMkLst>
          <pc:docMk/>
          <pc:sldMk cId="0" sldId="286"/>
        </pc:sldMkLst>
      </pc:sldChg>
      <pc:sldChg chg="del">
        <pc:chgData name="Heather Johnston" userId="003c2498-2d5c-4cd3-8c65-ad779107091e" providerId="ADAL" clId="{12E5B83B-C368-44C5-BDAA-7ADE800BE041}" dt="2025-09-08T23:52:20.116" v="175" actId="2696"/>
        <pc:sldMkLst>
          <pc:docMk/>
          <pc:sldMk cId="0" sldId="287"/>
        </pc:sldMkLst>
      </pc:sldChg>
      <pc:sldChg chg="del">
        <pc:chgData name="Heather Johnston" userId="003c2498-2d5c-4cd3-8c65-ad779107091e" providerId="ADAL" clId="{12E5B83B-C368-44C5-BDAA-7ADE800BE041}" dt="2025-09-08T23:52:20.931" v="176" actId="2696"/>
        <pc:sldMkLst>
          <pc:docMk/>
          <pc:sldMk cId="0" sldId="288"/>
        </pc:sldMkLst>
      </pc:sldChg>
      <pc:sldChg chg="del">
        <pc:chgData name="Heather Johnston" userId="003c2498-2d5c-4cd3-8c65-ad779107091e" providerId="ADAL" clId="{12E5B83B-C368-44C5-BDAA-7ADE800BE041}" dt="2025-09-08T23:52:22.643" v="177" actId="2696"/>
        <pc:sldMkLst>
          <pc:docMk/>
          <pc:sldMk cId="0" sldId="289"/>
        </pc:sldMkLst>
      </pc:sldChg>
      <pc:sldChg chg="del">
        <pc:chgData name="Heather Johnston" userId="003c2498-2d5c-4cd3-8c65-ad779107091e" providerId="ADAL" clId="{12E5B83B-C368-44C5-BDAA-7ADE800BE041}" dt="2025-09-08T23:52:24.356" v="178" actId="2696"/>
        <pc:sldMkLst>
          <pc:docMk/>
          <pc:sldMk cId="0" sldId="291"/>
        </pc:sldMkLst>
      </pc:sldChg>
      <pc:sldChg chg="del">
        <pc:chgData name="Heather Johnston" userId="003c2498-2d5c-4cd3-8c65-ad779107091e" providerId="ADAL" clId="{12E5B83B-C368-44C5-BDAA-7ADE800BE041}" dt="2025-09-08T23:52:24.915" v="179" actId="2696"/>
        <pc:sldMkLst>
          <pc:docMk/>
          <pc:sldMk cId="3029992971" sldId="300"/>
        </pc:sldMkLst>
      </pc:sldChg>
      <pc:sldChg chg="del">
        <pc:chgData name="Heather Johnston" userId="003c2498-2d5c-4cd3-8c65-ad779107091e" providerId="ADAL" clId="{12E5B83B-C368-44C5-BDAA-7ADE800BE041}" dt="2025-09-08T23:52:25.487" v="180" actId="2696"/>
        <pc:sldMkLst>
          <pc:docMk/>
          <pc:sldMk cId="1326401382" sldId="301"/>
        </pc:sldMkLst>
      </pc:sldChg>
      <pc:sldChg chg="modSp add mod">
        <pc:chgData name="Heather Johnston" userId="003c2498-2d5c-4cd3-8c65-ad779107091e" providerId="ADAL" clId="{12E5B83B-C368-44C5-BDAA-7ADE800BE041}" dt="2025-09-08T23:53:35.415" v="200" actId="20577"/>
        <pc:sldMkLst>
          <pc:docMk/>
          <pc:sldMk cId="59701368" sldId="307"/>
        </pc:sldMkLst>
        <pc:spChg chg="mod">
          <ac:chgData name="Heather Johnston" userId="003c2498-2d5c-4cd3-8c65-ad779107091e" providerId="ADAL" clId="{12E5B83B-C368-44C5-BDAA-7ADE800BE041}" dt="2025-09-08T23:52:55.525" v="188" actId="1076"/>
          <ac:spMkLst>
            <pc:docMk/>
            <pc:sldMk cId="59701368" sldId="307"/>
            <ac:spMk id="114" creationId="{DCC6BEB2-0A96-9285-6686-99A63E2F698D}"/>
          </ac:spMkLst>
        </pc:spChg>
        <pc:spChg chg="mod">
          <ac:chgData name="Heather Johnston" userId="003c2498-2d5c-4cd3-8c65-ad779107091e" providerId="ADAL" clId="{12E5B83B-C368-44C5-BDAA-7ADE800BE041}" dt="2025-09-08T23:53:35.415" v="200" actId="20577"/>
          <ac:spMkLst>
            <pc:docMk/>
            <pc:sldMk cId="59701368" sldId="307"/>
            <ac:spMk id="115" creationId="{4B8D333D-E28C-2E58-FB75-FA1046F722F7}"/>
          </ac:spMkLst>
        </pc:spChg>
      </pc:sldChg>
    </pc:docChg>
  </pc:docChgLst>
  <pc:docChgLst>
    <pc:chgData name="Heather Johnston" userId="003c2498-2d5c-4cd3-8c65-ad779107091e" providerId="ADAL" clId="{32819FA6-51D6-4271-B1FA-907FF63CA645}"/>
    <pc:docChg chg="undo redo custSel addSld modSld">
      <pc:chgData name="Heather Johnston" userId="003c2498-2d5c-4cd3-8c65-ad779107091e" providerId="ADAL" clId="{32819FA6-51D6-4271-B1FA-907FF63CA645}" dt="2025-09-13T18:38:56.970" v="1382" actId="20577"/>
      <pc:docMkLst>
        <pc:docMk/>
      </pc:docMkLst>
      <pc:sldChg chg="modSp mod">
        <pc:chgData name="Heather Johnston" userId="003c2498-2d5c-4cd3-8c65-ad779107091e" providerId="ADAL" clId="{32819FA6-51D6-4271-B1FA-907FF63CA645}" dt="2025-09-13T17:13:46.592" v="596" actId="1076"/>
        <pc:sldMkLst>
          <pc:docMk/>
          <pc:sldMk cId="0" sldId="258"/>
        </pc:sldMkLst>
        <pc:spChg chg="mod">
          <ac:chgData name="Heather Johnston" userId="003c2498-2d5c-4cd3-8c65-ad779107091e" providerId="ADAL" clId="{32819FA6-51D6-4271-B1FA-907FF63CA645}" dt="2025-09-13T17:13:43.802" v="595" actId="1076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Heather Johnston" userId="003c2498-2d5c-4cd3-8c65-ad779107091e" providerId="ADAL" clId="{32819FA6-51D6-4271-B1FA-907FF63CA645}" dt="2025-09-13T17:13:46.592" v="596" actId="1076"/>
          <ac:spMkLst>
            <pc:docMk/>
            <pc:sldMk cId="0" sldId="258"/>
            <ac:spMk id="115" creationId="{00000000-0000-0000-0000-000000000000}"/>
          </ac:spMkLst>
        </pc:spChg>
      </pc:sldChg>
      <pc:sldChg chg="modSp mod">
        <pc:chgData name="Heather Johnston" userId="003c2498-2d5c-4cd3-8c65-ad779107091e" providerId="ADAL" clId="{32819FA6-51D6-4271-B1FA-907FF63CA645}" dt="2025-09-13T17:31:41.195" v="639" actId="1076"/>
        <pc:sldMkLst>
          <pc:docMk/>
          <pc:sldMk cId="0" sldId="260"/>
        </pc:sldMkLst>
        <pc:spChg chg="mod">
          <ac:chgData name="Heather Johnston" userId="003c2498-2d5c-4cd3-8c65-ad779107091e" providerId="ADAL" clId="{32819FA6-51D6-4271-B1FA-907FF63CA645}" dt="2025-09-13T17:31:41.195" v="639" actId="1076"/>
          <ac:spMkLst>
            <pc:docMk/>
            <pc:sldMk cId="0" sldId="260"/>
            <ac:spMk id="3" creationId="{7D4A7097-389B-111F-D07F-A6068218A5E2}"/>
          </ac:spMkLst>
        </pc:spChg>
        <pc:spChg chg="mod">
          <ac:chgData name="Heather Johnston" userId="003c2498-2d5c-4cd3-8c65-ad779107091e" providerId="ADAL" clId="{32819FA6-51D6-4271-B1FA-907FF63CA645}" dt="2025-09-13T17:14:32.193" v="599" actId="1076"/>
          <ac:spMkLst>
            <pc:docMk/>
            <pc:sldMk cId="0" sldId="260"/>
            <ac:spMk id="126" creationId="{00000000-0000-0000-0000-000000000000}"/>
          </ac:spMkLst>
        </pc:spChg>
      </pc:sldChg>
      <pc:sldChg chg="modSp mod">
        <pc:chgData name="Heather Johnston" userId="003c2498-2d5c-4cd3-8c65-ad779107091e" providerId="ADAL" clId="{32819FA6-51D6-4271-B1FA-907FF63CA645}" dt="2025-09-11T15:58:43.348" v="582" actId="20577"/>
        <pc:sldMkLst>
          <pc:docMk/>
          <pc:sldMk cId="0" sldId="299"/>
        </pc:sldMkLst>
        <pc:spChg chg="mod">
          <ac:chgData name="Heather Johnston" userId="003c2498-2d5c-4cd3-8c65-ad779107091e" providerId="ADAL" clId="{32819FA6-51D6-4271-B1FA-907FF63CA645}" dt="2025-09-11T15:58:43.348" v="582" actId="20577"/>
          <ac:spMkLst>
            <pc:docMk/>
            <pc:sldMk cId="0" sldId="299"/>
            <ac:spMk id="399" creationId="{00000000-0000-0000-0000-000000000000}"/>
          </ac:spMkLst>
        </pc:spChg>
      </pc:sldChg>
      <pc:sldChg chg="modSp mod">
        <pc:chgData name="Heather Johnston" userId="003c2498-2d5c-4cd3-8c65-ad779107091e" providerId="ADAL" clId="{32819FA6-51D6-4271-B1FA-907FF63CA645}" dt="2025-09-13T18:38:48.836" v="1374" actId="20577"/>
        <pc:sldMkLst>
          <pc:docMk/>
          <pc:sldMk cId="2534104142" sldId="302"/>
        </pc:sldMkLst>
        <pc:spChg chg="mod">
          <ac:chgData name="Heather Johnston" userId="003c2498-2d5c-4cd3-8c65-ad779107091e" providerId="ADAL" clId="{32819FA6-51D6-4271-B1FA-907FF63CA645}" dt="2025-09-13T18:38:48.836" v="1374" actId="20577"/>
          <ac:spMkLst>
            <pc:docMk/>
            <pc:sldMk cId="2534104142" sldId="302"/>
            <ac:spMk id="3" creationId="{1123267E-0C73-3F1F-58A8-0F9CED2F2572}"/>
          </ac:spMkLst>
        </pc:spChg>
        <pc:graphicFrameChg chg="mod modGraphic">
          <ac:chgData name="Heather Johnston" userId="003c2498-2d5c-4cd3-8c65-ad779107091e" providerId="ADAL" clId="{32819FA6-51D6-4271-B1FA-907FF63CA645}" dt="2025-09-13T18:10:56.039" v="1116" actId="20577"/>
          <ac:graphicFrameMkLst>
            <pc:docMk/>
            <pc:sldMk cId="2534104142" sldId="302"/>
            <ac:graphicFrameMk id="5" creationId="{5C7288E7-3760-FA33-9E8F-B02EE4BD66D4}"/>
          </ac:graphicFrameMkLst>
        </pc:graphicFrameChg>
      </pc:sldChg>
      <pc:sldChg chg="modSp mod">
        <pc:chgData name="Heather Johnston" userId="003c2498-2d5c-4cd3-8c65-ad779107091e" providerId="ADAL" clId="{32819FA6-51D6-4271-B1FA-907FF63CA645}" dt="2025-09-13T18:38:53.327" v="1378" actId="20577"/>
        <pc:sldMkLst>
          <pc:docMk/>
          <pc:sldMk cId="3178105748" sldId="303"/>
        </pc:sldMkLst>
        <pc:spChg chg="mod">
          <ac:chgData name="Heather Johnston" userId="003c2498-2d5c-4cd3-8c65-ad779107091e" providerId="ADAL" clId="{32819FA6-51D6-4271-B1FA-907FF63CA645}" dt="2025-09-13T18:38:53.327" v="1378" actId="20577"/>
          <ac:spMkLst>
            <pc:docMk/>
            <pc:sldMk cId="3178105748" sldId="303"/>
            <ac:spMk id="3" creationId="{1123267E-0C73-3F1F-58A8-0F9CED2F2572}"/>
          </ac:spMkLst>
        </pc:spChg>
        <pc:graphicFrameChg chg="mod modGraphic">
          <ac:chgData name="Heather Johnston" userId="003c2498-2d5c-4cd3-8c65-ad779107091e" providerId="ADAL" clId="{32819FA6-51D6-4271-B1FA-907FF63CA645}" dt="2025-09-13T18:23:31.652" v="1257" actId="20577"/>
          <ac:graphicFrameMkLst>
            <pc:docMk/>
            <pc:sldMk cId="3178105748" sldId="303"/>
            <ac:graphicFrameMk id="4" creationId="{2963323D-17E2-CCBE-4665-0A536551A94B}"/>
          </ac:graphicFrameMkLst>
        </pc:graphicFrameChg>
      </pc:sldChg>
      <pc:sldChg chg="modSp mod">
        <pc:chgData name="Heather Johnston" userId="003c2498-2d5c-4cd3-8c65-ad779107091e" providerId="ADAL" clId="{32819FA6-51D6-4271-B1FA-907FF63CA645}" dt="2025-09-13T18:38:56.970" v="1382" actId="20577"/>
        <pc:sldMkLst>
          <pc:docMk/>
          <pc:sldMk cId="3920958042" sldId="304"/>
        </pc:sldMkLst>
        <pc:spChg chg="mod">
          <ac:chgData name="Heather Johnston" userId="003c2498-2d5c-4cd3-8c65-ad779107091e" providerId="ADAL" clId="{32819FA6-51D6-4271-B1FA-907FF63CA645}" dt="2025-09-13T18:38:56.970" v="1382" actId="20577"/>
          <ac:spMkLst>
            <pc:docMk/>
            <pc:sldMk cId="3920958042" sldId="304"/>
            <ac:spMk id="3" creationId="{1123267E-0C73-3F1F-58A8-0F9CED2F2572}"/>
          </ac:spMkLst>
        </pc:spChg>
        <pc:graphicFrameChg chg="mod modGraphic">
          <ac:chgData name="Heather Johnston" userId="003c2498-2d5c-4cd3-8c65-ad779107091e" providerId="ADAL" clId="{32819FA6-51D6-4271-B1FA-907FF63CA645}" dt="2025-09-13T18:26:03.123" v="1307" actId="20577"/>
          <ac:graphicFrameMkLst>
            <pc:docMk/>
            <pc:sldMk cId="3920958042" sldId="304"/>
            <ac:graphicFrameMk id="5" creationId="{D96512DB-CAA7-5173-19D7-1A754DFEA364}"/>
          </ac:graphicFrameMkLst>
        </pc:graphicFrameChg>
      </pc:sldChg>
      <pc:sldChg chg="modSp mod">
        <pc:chgData name="Heather Johnston" userId="003c2498-2d5c-4cd3-8c65-ad779107091e" providerId="ADAL" clId="{32819FA6-51D6-4271-B1FA-907FF63CA645}" dt="2025-09-13T18:29:22.818" v="1358" actId="20577"/>
        <pc:sldMkLst>
          <pc:docMk/>
          <pc:sldMk cId="216810116" sldId="305"/>
        </pc:sldMkLst>
        <pc:graphicFrameChg chg="modGraphic">
          <ac:chgData name="Heather Johnston" userId="003c2498-2d5c-4cd3-8c65-ad779107091e" providerId="ADAL" clId="{32819FA6-51D6-4271-B1FA-907FF63CA645}" dt="2025-09-13T18:29:22.818" v="1358" actId="20577"/>
          <ac:graphicFrameMkLst>
            <pc:docMk/>
            <pc:sldMk cId="216810116" sldId="305"/>
            <ac:graphicFrameMk id="4" creationId="{E9D2B5A7-2D8E-42AA-F494-28CD94B94D72}"/>
          </ac:graphicFrameMkLst>
        </pc:graphicFrameChg>
      </pc:sldChg>
      <pc:sldChg chg="modSp mod">
        <pc:chgData name="Heather Johnston" userId="003c2498-2d5c-4cd3-8c65-ad779107091e" providerId="ADAL" clId="{32819FA6-51D6-4271-B1FA-907FF63CA645}" dt="2025-09-13T18:37:38.263" v="1370" actId="20577"/>
        <pc:sldMkLst>
          <pc:docMk/>
          <pc:sldMk cId="3799898252" sldId="306"/>
        </pc:sldMkLst>
        <pc:spChg chg="mod">
          <ac:chgData name="Heather Johnston" userId="003c2498-2d5c-4cd3-8c65-ad779107091e" providerId="ADAL" clId="{32819FA6-51D6-4271-B1FA-907FF63CA645}" dt="2025-09-13T17:55:07.496" v="1069" actId="20577"/>
          <ac:spMkLst>
            <pc:docMk/>
            <pc:sldMk cId="3799898252" sldId="306"/>
            <ac:spMk id="5" creationId="{34A32E67-B6E9-2C48-C949-F27C8AEF5561}"/>
          </ac:spMkLst>
        </pc:spChg>
        <pc:graphicFrameChg chg="mod modGraphic">
          <ac:chgData name="Heather Johnston" userId="003c2498-2d5c-4cd3-8c65-ad779107091e" providerId="ADAL" clId="{32819FA6-51D6-4271-B1FA-907FF63CA645}" dt="2025-09-13T18:37:38.263" v="1370" actId="20577"/>
          <ac:graphicFrameMkLst>
            <pc:docMk/>
            <pc:sldMk cId="3799898252" sldId="306"/>
            <ac:graphicFrameMk id="2" creationId="{83E1EA82-8279-D32F-4080-CE609D65358D}"/>
          </ac:graphicFrameMkLst>
        </pc:graphicFrameChg>
      </pc:sldChg>
      <pc:sldChg chg="modSp mod">
        <pc:chgData name="Heather Johnston" userId="003c2498-2d5c-4cd3-8c65-ad779107091e" providerId="ADAL" clId="{32819FA6-51D6-4271-B1FA-907FF63CA645}" dt="2025-09-13T17:16:33.522" v="614" actId="20577"/>
        <pc:sldMkLst>
          <pc:docMk/>
          <pc:sldMk cId="59701368" sldId="307"/>
        </pc:sldMkLst>
        <pc:spChg chg="mod">
          <ac:chgData name="Heather Johnston" userId="003c2498-2d5c-4cd3-8c65-ad779107091e" providerId="ADAL" clId="{32819FA6-51D6-4271-B1FA-907FF63CA645}" dt="2025-09-13T17:16:33.522" v="614" actId="20577"/>
          <ac:spMkLst>
            <pc:docMk/>
            <pc:sldMk cId="59701368" sldId="307"/>
            <ac:spMk id="115" creationId="{4B8D333D-E28C-2E58-FB75-FA1046F722F7}"/>
          </ac:spMkLst>
        </pc:spChg>
      </pc:sldChg>
      <pc:sldChg chg="modSp add mod">
        <pc:chgData name="Heather Johnston" userId="003c2498-2d5c-4cd3-8c65-ad779107091e" providerId="ADAL" clId="{32819FA6-51D6-4271-B1FA-907FF63CA645}" dt="2025-09-13T17:17:57.010" v="634" actId="1076"/>
        <pc:sldMkLst>
          <pc:docMk/>
          <pc:sldMk cId="1636819246" sldId="308"/>
        </pc:sldMkLst>
        <pc:spChg chg="mod">
          <ac:chgData name="Heather Johnston" userId="003c2498-2d5c-4cd3-8c65-ad779107091e" providerId="ADAL" clId="{32819FA6-51D6-4271-B1FA-907FF63CA645}" dt="2025-09-13T17:17:57.010" v="634" actId="1076"/>
          <ac:spMkLst>
            <pc:docMk/>
            <pc:sldMk cId="1636819246" sldId="308"/>
            <ac:spMk id="3" creationId="{A5903B79-6A6F-6239-E7FA-3560AF0BE8C6}"/>
          </ac:spMkLst>
        </pc:spChg>
        <pc:spChg chg="mod">
          <ac:chgData name="Heather Johnston" userId="003c2498-2d5c-4cd3-8c65-ad779107091e" providerId="ADAL" clId="{32819FA6-51D6-4271-B1FA-907FF63CA645}" dt="2025-09-13T17:14:48.009" v="601" actId="1076"/>
          <ac:spMkLst>
            <pc:docMk/>
            <pc:sldMk cId="1636819246" sldId="308"/>
            <ac:spMk id="126" creationId="{71BE3ADC-3BAC-1024-0FF0-F8003E4057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F9FE9CD2-2144-85C1-85D3-11A4AAF68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9DAA2FB4-1C03-537C-20E5-39234A03B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5313DA9B-8FCB-44F1-CFBF-60F7057635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64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0CE1F2FA-83A8-06CC-3B50-A20A0B93C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>
            <a:extLst>
              <a:ext uri="{FF2B5EF4-FFF2-40B4-BE49-F238E27FC236}">
                <a16:creationId xmlns:a16="http://schemas.microsoft.com/office/drawing/2014/main" id="{87F3A27C-4F5D-2C57-0CC8-762DF8FBA6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2C3C6671-01A0-7770-5EB8-7F41518D3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71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4394D5-37D1-CD14-1EFF-94CB7195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A4F6-47BC-45FF-9A08-01D65DDEDE62}" type="datetimeFigureOut">
              <a:rPr lang="fr-CA" smtClean="0"/>
              <a:t>2025-09-13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4F3CC3-7B66-75B5-792A-EA5803FA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736613-9160-6154-FC78-FE0F0A71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D148-CD7E-4328-A1E0-ACEF8C7150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955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619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834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078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1D72B-955C-CA38-0246-EA3A502BD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DCB8B0-F214-C1E0-3AE0-44DEC151E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F4C6F-5087-6F6A-70BD-32A21419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A4F6-47BC-45FF-9A08-01D65DDEDE62}" type="datetimeFigureOut">
              <a:rPr lang="fr-CA" smtClean="0"/>
              <a:t>2025-09-13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5F43A-C50A-290B-9F25-2FF8B0C0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6E879-0ED9-5544-F838-1232ED07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D148-CD7E-4328-A1E0-ACEF8C7150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98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813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98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68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142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2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643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075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50D1CD-A464-AADF-359B-6359810A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C88E96-4506-348E-96F2-B3C0BD0E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2C3B18-BF6D-2AD0-6EFB-0C82DD4B9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3A4F6-47BC-45FF-9A08-01D65DDEDE62}" type="datetimeFigureOut">
              <a:rPr lang="fr-CA" smtClean="0"/>
              <a:t>2025-09-13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93800A-6666-FC63-2BBA-0E0DA5DFE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53AE1C-FA45-5CDC-C3F6-388395F85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5D148-CD7E-4328-A1E0-ACEF8C71507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353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63A4F6-47BC-45FF-9A08-01D65DDEDE62}" type="datetimeFigureOut">
              <a:rPr lang="fr-CA" smtClean="0"/>
              <a:t>2025-09-13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75D148-CD7E-4328-A1E0-ACEF8C71507E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0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648311" y="328495"/>
            <a:ext cx="4208656" cy="3034857"/>
          </a:xfrm>
          <a:prstGeom prst="rect">
            <a:avLst/>
          </a:prstGeom>
        </p:spPr>
        <p:txBody>
          <a:bodyPr spcFirstLastPara="1" lIns="91425" tIns="45700" rIns="91425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fr-CA" sz="4400" dirty="0">
                <a:solidFill>
                  <a:srgbClr val="FFFFFF"/>
                </a:solidFill>
              </a:rPr>
              <a:t>ASSOCIATION DES RÉSIDENTS DU GRAND LAC NOMININGUE</a:t>
            </a:r>
            <a:endParaRPr lang="fr-CA" sz="4400" b="1" dirty="0">
              <a:solidFill>
                <a:srgbClr val="FFFFFF"/>
              </a:solidFill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  <a:prstGeom prst="rect">
            <a:avLst/>
          </a:prstGeo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SzPts val="3200"/>
              <a:buNone/>
            </a:pPr>
            <a:r>
              <a:rPr lang="fr-CA" sz="4400" b="1" dirty="0">
                <a:solidFill>
                  <a:srgbClr val="FFFFFF"/>
                </a:solidFill>
              </a:rPr>
              <a:t>ASSEMBLÉE GÉNÉRALE ANNUELLE 2025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7CCF01-A060-1089-2E07-D32170AE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89" y="640080"/>
            <a:ext cx="5453292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3E1EA82-8279-D32F-4080-CE609D653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10825"/>
              </p:ext>
            </p:extLst>
          </p:nvPr>
        </p:nvGraphicFramePr>
        <p:xfrm>
          <a:off x="4607810" y="308323"/>
          <a:ext cx="6827214" cy="6585792"/>
        </p:xfrm>
        <a:graphic>
          <a:graphicData uri="http://schemas.openxmlformats.org/drawingml/2006/table">
            <a:tbl>
              <a:tblPr/>
              <a:tblGrid>
                <a:gridCol w="5420445">
                  <a:extLst>
                    <a:ext uri="{9D8B030D-6E8A-4147-A177-3AD203B41FA5}">
                      <a16:colId xmlns:a16="http://schemas.microsoft.com/office/drawing/2014/main" val="3929266562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4169497320"/>
                    </a:ext>
                  </a:extLst>
                </a:gridCol>
              </a:tblGrid>
              <a:tr h="393088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>
                          <a:effectLst/>
                        </a:rPr>
                        <a:t>Nombre d'adresses municipales autour du lac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>
                          <a:effectLst/>
                          <a:highlight>
                            <a:srgbClr val="FFFFFF"/>
                          </a:highlight>
                        </a:rPr>
                        <a:t>727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759206"/>
                  </a:ext>
                </a:extLst>
              </a:tr>
              <a:tr h="174525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dirty="0"/>
                        <a:t>Nombre d’adresses de courriel recevant nos envois</a:t>
                      </a:r>
                      <a:endParaRPr lang="fr-CA" sz="2000" dirty="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383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504172"/>
                  </a:ext>
                </a:extLst>
              </a:tr>
              <a:tr h="302912">
                <a:tc>
                  <a:txBody>
                    <a:bodyPr/>
                    <a:lstStyle/>
                    <a:p>
                      <a:pPr rtl="0" fontAlgn="b"/>
                      <a:endParaRPr lang="fr-CA" sz="200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A" sz="200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470563"/>
                  </a:ext>
                </a:extLst>
              </a:tr>
              <a:tr h="302912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b="1" dirty="0">
                          <a:effectLst/>
                        </a:rPr>
                        <a:t>Cotisations 2024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A" sz="200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887480"/>
                  </a:ext>
                </a:extLst>
              </a:tr>
              <a:tr h="393088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dirty="0">
                          <a:effectLst/>
                        </a:rPr>
                        <a:t>Cotisation 2024 $ - Régulières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2 960 $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673191"/>
                  </a:ext>
                </a:extLst>
              </a:tr>
              <a:tr h="302912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>
                          <a:effectLst/>
                        </a:rPr>
                        <a:t>Moyen par cotisation matricule unique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24,46 $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349156"/>
                  </a:ext>
                </a:extLst>
              </a:tr>
              <a:tr h="393088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dirty="0">
                          <a:effectLst/>
                        </a:rPr>
                        <a:t>Cotisation 2024 $ - Fond spécial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910 $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721090"/>
                  </a:ext>
                </a:extLst>
              </a:tr>
              <a:tr h="302912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dirty="0">
                          <a:effectLst/>
                        </a:rPr>
                        <a:t>Nombre de cotisations payées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121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918950"/>
                  </a:ext>
                </a:extLst>
              </a:tr>
              <a:tr h="393088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>
                          <a:effectLst/>
                        </a:rPr>
                        <a:t>Pourcentage total d'adresses municipales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16,65%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2335"/>
                  </a:ext>
                </a:extLst>
              </a:tr>
              <a:tr h="302912">
                <a:tc>
                  <a:txBody>
                    <a:bodyPr/>
                    <a:lstStyle/>
                    <a:p>
                      <a:pPr rtl="0" fontAlgn="b"/>
                      <a:endParaRPr lang="fr-CA" sz="2000" dirty="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A" sz="200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359253"/>
                  </a:ext>
                </a:extLst>
              </a:tr>
              <a:tr h="302912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b="1" dirty="0">
                          <a:effectLst/>
                        </a:rPr>
                        <a:t>Cotisations 2025 au 13 septembre 2025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A" sz="200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611456"/>
                  </a:ext>
                </a:extLst>
              </a:tr>
              <a:tr h="393088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dirty="0">
                          <a:effectLst/>
                        </a:rPr>
                        <a:t>Cotisation 2025 $ - Régulières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4 830$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32921"/>
                  </a:ext>
                </a:extLst>
              </a:tr>
              <a:tr h="302912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>
                          <a:effectLst/>
                        </a:rPr>
                        <a:t>Moyen par cotisation matricule unique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36,87 $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90066"/>
                  </a:ext>
                </a:extLst>
              </a:tr>
              <a:tr h="393088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dirty="0">
                          <a:effectLst/>
                        </a:rPr>
                        <a:t>Cotisation 2024 $ - Fond spécial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780 $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61378"/>
                  </a:ext>
                </a:extLst>
              </a:tr>
              <a:tr h="302912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dirty="0">
                          <a:effectLst/>
                        </a:rPr>
                        <a:t>Nombre de cotisations payées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131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932011"/>
                  </a:ext>
                </a:extLst>
              </a:tr>
              <a:tr h="393088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>
                          <a:effectLst/>
                        </a:rPr>
                        <a:t>Pourcentage total d'adresses munipales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18%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013013"/>
                  </a:ext>
                </a:extLst>
              </a:tr>
              <a:tr h="393088">
                <a:tc>
                  <a:txBody>
                    <a:bodyPr/>
                    <a:lstStyle/>
                    <a:p>
                      <a:pPr rtl="0" fontAlgn="b"/>
                      <a:r>
                        <a:rPr lang="fr-CA" sz="2000" dirty="0">
                          <a:effectLst/>
                        </a:rPr>
                        <a:t>Nombre de nouveaux membres en 2025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A" sz="2000" dirty="0">
                          <a:effectLst/>
                        </a:rPr>
                        <a:t>22</a:t>
                      </a: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402842"/>
                  </a:ext>
                </a:extLst>
              </a:tr>
              <a:tr h="393088">
                <a:tc>
                  <a:txBody>
                    <a:bodyPr/>
                    <a:lstStyle/>
                    <a:p>
                      <a:pPr rtl="0" fontAlgn="b"/>
                      <a:endParaRPr lang="fr-CA" sz="2000" dirty="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A" sz="2000" dirty="0">
                        <a:effectLst/>
                      </a:endParaRPr>
                    </a:p>
                  </a:txBody>
                  <a:tcPr marL="12950" marR="1295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89236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4A32E67-B6E9-2C48-C949-F27C8AEF5561}"/>
              </a:ext>
            </a:extLst>
          </p:cNvPr>
          <p:cNvSpPr txBox="1"/>
          <p:nvPr/>
        </p:nvSpPr>
        <p:spPr>
          <a:xfrm>
            <a:off x="625079" y="847558"/>
            <a:ext cx="329799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4400" b="1" dirty="0">
                <a:latin typeface="Gill Sans" panose="020B0604020202020204" charset="0"/>
              </a:rPr>
              <a:t>Statistiques des cotisations 2024 et 2025</a:t>
            </a:r>
          </a:p>
        </p:txBody>
      </p:sp>
    </p:spTree>
    <p:extLst>
      <p:ext uri="{BB962C8B-B14F-4D97-AF65-F5344CB8AC3E}">
        <p14:creationId xmlns:p14="http://schemas.microsoft.com/office/powerpoint/2010/main" val="379989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4"/>
          <p:cNvSpPr txBox="1"/>
          <p:nvPr/>
        </p:nvSpPr>
        <p:spPr>
          <a:xfrm>
            <a:off x="3307644" y="2099733"/>
            <a:ext cx="559928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i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MERCI POUR VOTRE ATTENTION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QUESTIONS OU COMMENTAIRES ?</a:t>
            </a:r>
            <a:endParaRPr sz="2800" b="1" i="1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1451578" y="895517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fr-CA" sz="4400" b="1" dirty="0">
                <a:latin typeface="Aptos" panose="020B0004020202020204" pitchFamily="34" charset="0"/>
              </a:rPr>
              <a:t>ORDRE DU JOUR</a:t>
            </a:r>
            <a:endParaRPr sz="4400" b="1" dirty="0">
              <a:latin typeface="Aptos" panose="020B0004020202020204" pitchFamily="34" charset="0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idx="1"/>
          </p:nvPr>
        </p:nvSpPr>
        <p:spPr>
          <a:xfrm>
            <a:off x="1451577" y="2021560"/>
            <a:ext cx="9603275" cy="381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2" indent="-4572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fr-CA" sz="2400" dirty="0">
                <a:latin typeface="Aptos" panose="020B0004020202020204" pitchFamily="34" charset="0"/>
              </a:rPr>
              <a:t>Mot de bienvenue</a:t>
            </a:r>
          </a:p>
          <a:p>
            <a:pPr lvl="2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fr-CA" sz="2400" dirty="0">
                <a:latin typeface="Aptos" panose="020B0004020202020204" pitchFamily="34" charset="0"/>
              </a:rPr>
              <a:t>Ouverture de l’assemblée</a:t>
            </a:r>
          </a:p>
          <a:p>
            <a:pPr lvl="2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fr-CA" sz="2400" dirty="0">
                <a:latin typeface="Aptos" panose="020B0004020202020204" pitchFamily="34" charset="0"/>
              </a:rPr>
              <a:t>Adoption de l’ordre du jour</a:t>
            </a:r>
          </a:p>
          <a:p>
            <a:pPr lvl="2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fr-CA" sz="2400" dirty="0">
                <a:latin typeface="Aptos" panose="020B0004020202020204" pitchFamily="34" charset="0"/>
              </a:rPr>
              <a:t>Proposition pour l’exemption de la lecture du procès-verbal de l’assemblée générale annuelle du 8 septembre 2024</a:t>
            </a:r>
          </a:p>
          <a:p>
            <a:pPr lvl="2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fr-CA" sz="2400" dirty="0">
                <a:latin typeface="Aptos" panose="020B0004020202020204" pitchFamily="34" charset="0"/>
              </a:rPr>
              <a:t>Mot du président et le rapport des activités</a:t>
            </a:r>
          </a:p>
          <a:p>
            <a:pPr lvl="2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fr-CA" sz="2400" dirty="0">
                <a:latin typeface="Aptos" panose="020B0004020202020204" pitchFamily="34" charset="0"/>
              </a:rPr>
              <a:t>Présentation de Pierre </a:t>
            </a:r>
            <a:r>
              <a:rPr lang="fr-CA" sz="2400" dirty="0" err="1">
                <a:latin typeface="Aptos" panose="020B0004020202020204" pitchFamily="34" charset="0"/>
              </a:rPr>
              <a:t>Picotte</a:t>
            </a:r>
            <a:r>
              <a:rPr lang="fr-CA" sz="2400" dirty="0">
                <a:latin typeface="Aptos" panose="020B0004020202020204" pitchFamily="34" charset="0"/>
              </a:rPr>
              <a:t> sur la qualité de l’eau du lac</a:t>
            </a:r>
          </a:p>
          <a:p>
            <a:pPr marL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2000" dirty="0">
              <a:latin typeface="Aptos" panose="020B0004020202020204" pitchFamily="34" charset="0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B5BE513C-CF08-31C4-11C9-521AA5BD6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DCC6BEB2-0A96-9285-6686-99A63E2F69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1579" y="881475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fr-CA" sz="4400" b="1" dirty="0">
                <a:latin typeface="Aptos" panose="020B0004020202020204" pitchFamily="34" charset="0"/>
              </a:rPr>
              <a:t>ORDRE DU JOUR (suite)</a:t>
            </a:r>
            <a:endParaRPr sz="4400" b="1" dirty="0">
              <a:latin typeface="Aptos" panose="020B0004020202020204" pitchFamily="34" charset="0"/>
            </a:endParaRPr>
          </a:p>
        </p:txBody>
      </p:sp>
      <p:sp>
        <p:nvSpPr>
          <p:cNvPr id="115" name="Google Shape;115;p3">
            <a:extLst>
              <a:ext uri="{FF2B5EF4-FFF2-40B4-BE49-F238E27FC236}">
                <a16:creationId xmlns:a16="http://schemas.microsoft.com/office/drawing/2014/main" id="{4B8D333D-E28C-2E58-FB75-FA1046F722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67809" y="1738962"/>
            <a:ext cx="9603275" cy="381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7"/>
            </a:pPr>
            <a:r>
              <a:rPr lang="fr-CA" sz="2400" dirty="0">
                <a:latin typeface="Aptos" panose="020B0004020202020204" pitchFamily="34" charset="0"/>
              </a:rPr>
              <a:t>Présentation et adoption des états financiers 2024</a:t>
            </a:r>
          </a:p>
          <a:p>
            <a:pPr marL="1436688" lvl="3" indent="-633413">
              <a:spcBef>
                <a:spcPts val="0"/>
              </a:spcBef>
              <a:buSzPct val="100000"/>
              <a:buNone/>
            </a:pPr>
            <a:r>
              <a:rPr lang="fr-CA" sz="2400" dirty="0">
                <a:latin typeface="Aptos" panose="020B0004020202020204" pitchFamily="34" charset="0"/>
              </a:rPr>
              <a:t>7.1 - Proposition pour renonciation à la nomination d’un vérificateur externe</a:t>
            </a:r>
          </a:p>
          <a:p>
            <a:pPr marL="808038" lvl="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sz="2400" dirty="0">
                <a:latin typeface="Aptos" panose="020B0004020202020204" pitchFamily="34" charset="0"/>
              </a:rPr>
              <a:t>7.2. - Présentation des états financiers</a:t>
            </a:r>
          </a:p>
          <a:p>
            <a:pPr lvl="2" indent="-4572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+mj-lt"/>
              <a:buAutoNum type="arabicPeriod" startAt="7"/>
            </a:pPr>
            <a:r>
              <a:rPr lang="fr-CA" sz="2400" dirty="0">
                <a:latin typeface="Aptos" panose="020B0004020202020204" pitchFamily="34" charset="0"/>
              </a:rPr>
              <a:t>Élection aux postes d’administrateurs</a:t>
            </a:r>
          </a:p>
          <a:p>
            <a:pPr marL="808038" lvl="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sz="2400" dirty="0">
                <a:latin typeface="Aptos" panose="020B0004020202020204" pitchFamily="34" charset="0"/>
              </a:rPr>
              <a:t>8.1 - Élection du président d’élection et d’un scrutateur</a:t>
            </a:r>
          </a:p>
          <a:p>
            <a:pPr marL="808038" lvl="3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sz="2400" dirty="0">
                <a:latin typeface="Aptos" panose="020B0004020202020204" pitchFamily="34" charset="0"/>
              </a:rPr>
              <a:t>8.2 - Élection des postes d’administrateurs</a:t>
            </a:r>
          </a:p>
          <a:p>
            <a:pPr lvl="2" indent="-4572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+mj-lt"/>
              <a:buAutoNum type="arabicPeriod" startAt="7"/>
            </a:pPr>
            <a:r>
              <a:rPr lang="fr-CA" sz="2400" dirty="0">
                <a:latin typeface="Aptos" panose="020B0004020202020204" pitchFamily="34" charset="0"/>
              </a:rPr>
              <a:t>Présentation de Guy Duval sur l’itinérance à Nominingue</a:t>
            </a:r>
          </a:p>
          <a:p>
            <a:pPr lvl="2" indent="-4572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+mj-lt"/>
              <a:buAutoNum type="arabicPeriod" startAt="7"/>
            </a:pPr>
            <a:r>
              <a:rPr lang="fr-CA" sz="2400" dirty="0">
                <a:latin typeface="Aptos" panose="020B0004020202020204" pitchFamily="34" charset="0"/>
              </a:rPr>
              <a:t>Période de questions, commentaires et suggestions</a:t>
            </a:r>
          </a:p>
          <a:p>
            <a:pPr lvl="2" indent="-4572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+mj-lt"/>
              <a:buAutoNum type="arabicPeriod" startAt="7"/>
            </a:pPr>
            <a:r>
              <a:rPr lang="fr-CA" sz="2400" dirty="0">
                <a:latin typeface="Aptos" panose="020B0004020202020204" pitchFamily="34" charset="0"/>
              </a:rPr>
              <a:t>Clôture de l’assemblée</a:t>
            </a:r>
          </a:p>
          <a:p>
            <a:pPr lvl="2" indent="-4572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+mj-lt"/>
              <a:buAutoNum type="arabicPeriod" startAt="7"/>
            </a:pPr>
            <a:endParaRPr lang="fr-CA" sz="2400" dirty="0">
              <a:latin typeface="Aptos" panose="020B0004020202020204" pitchFamily="34" charset="0"/>
            </a:endParaRPr>
          </a:p>
          <a:p>
            <a:pPr lvl="2" indent="-457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+mj-lt"/>
              <a:buAutoNum type="arabicPeriod"/>
            </a:pPr>
            <a:endParaRPr sz="2000" dirty="0">
              <a:latin typeface="Aptos" panose="020B0004020202020204" pitchFamily="34" charset="0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970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944132" y="872414"/>
            <a:ext cx="9720072" cy="96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fr-CA" b="1" dirty="0">
                <a:latin typeface="Aptos" panose="020B0004020202020204" pitchFamily="34" charset="0"/>
              </a:rPr>
              <a:t>RAPPORT DES ACTIVITÉS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idx="1"/>
          </p:nvPr>
        </p:nvSpPr>
        <p:spPr>
          <a:xfrm>
            <a:off x="1451579" y="2015732"/>
            <a:ext cx="9603275" cy="385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8" name="Google Shape;128;p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4A7097-389B-111F-D07F-A6068218A5E2}"/>
              </a:ext>
            </a:extLst>
          </p:cNvPr>
          <p:cNvSpPr txBox="1"/>
          <p:nvPr/>
        </p:nvSpPr>
        <p:spPr>
          <a:xfrm>
            <a:off x="818707" y="1833107"/>
            <a:ext cx="102361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Dossiers importants de l’année</a:t>
            </a: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</a:t>
            </a:r>
          </a:p>
          <a:p>
            <a:pPr marL="893763" lvl="3" indent="-2714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Merisiers</a:t>
            </a:r>
          </a:p>
          <a:p>
            <a:pPr marL="893763" lvl="3" indent="-2714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MAE</a:t>
            </a:r>
          </a:p>
          <a:p>
            <a:pPr marL="893763" lvl="3" indent="-2714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Qualité de l’eau</a:t>
            </a:r>
            <a:endParaRPr lang="fr-CA" sz="2800" dirty="0">
              <a:latin typeface="Aptos" panose="020B0004020202020204" pitchFamily="34" charset="0"/>
            </a:endParaRPr>
          </a:p>
          <a:p>
            <a:pPr marL="893763" lvl="3" indent="-2714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Recrutement</a:t>
            </a:r>
          </a:p>
          <a:p>
            <a:pPr marL="342900" indent="-342900" algn="l" rtl="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Café rencontre</a:t>
            </a:r>
          </a:p>
          <a:p>
            <a:pPr marL="342900" indent="-342900" algn="l" rtl="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Envoi postal</a:t>
            </a:r>
            <a:endParaRPr lang="fr-CA" sz="2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 rtl="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Porte à porte: campagne de recrutement</a:t>
            </a:r>
          </a:p>
          <a:p>
            <a:pPr marL="342900" indent="-342900" algn="l" rtl="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 à 7 et concert</a:t>
            </a:r>
          </a:p>
          <a:p>
            <a:pPr marL="342900" indent="-342900" algn="l" rtl="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Journée de l’environnement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CDB69C1C-5217-0F4F-419E-79DADF554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>
            <a:extLst>
              <a:ext uri="{FF2B5EF4-FFF2-40B4-BE49-F238E27FC236}">
                <a16:creationId xmlns:a16="http://schemas.microsoft.com/office/drawing/2014/main" id="{71BE3ADC-3BAC-1024-0FF0-F8003E405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4082" y="856225"/>
            <a:ext cx="9720072" cy="96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fr-CA" b="1" dirty="0">
                <a:latin typeface="Aptos" panose="020B0004020202020204" pitchFamily="34" charset="0"/>
              </a:rPr>
              <a:t>RAPPORT DES ACTIVITÉS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127" name="Google Shape;127;p5">
            <a:extLst>
              <a:ext uri="{FF2B5EF4-FFF2-40B4-BE49-F238E27FC236}">
                <a16:creationId xmlns:a16="http://schemas.microsoft.com/office/drawing/2014/main" id="{777FCEC4-875A-A2E1-F3D3-79447125D0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51579" y="2015732"/>
            <a:ext cx="9603275" cy="385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8" name="Google Shape;128;p5">
            <a:extLst>
              <a:ext uri="{FF2B5EF4-FFF2-40B4-BE49-F238E27FC236}">
                <a16:creationId xmlns:a16="http://schemas.microsoft.com/office/drawing/2014/main" id="{BD2E8C6E-BF94-97BD-5CEA-632E3370DEFD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5">
            <a:extLst>
              <a:ext uri="{FF2B5EF4-FFF2-40B4-BE49-F238E27FC236}">
                <a16:creationId xmlns:a16="http://schemas.microsoft.com/office/drawing/2014/main" id="{FC0D9935-BF47-69CB-A104-C8C0B4201248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5">
            <a:extLst>
              <a:ext uri="{FF2B5EF4-FFF2-40B4-BE49-F238E27FC236}">
                <a16:creationId xmlns:a16="http://schemas.microsoft.com/office/drawing/2014/main" id="{1810AAF8-5D79-F89D-90C4-755700430DB6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80538BBE-2711-4A7D-4732-CD967D4B673E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903B79-6A6F-6239-E7FA-3560AF0BE8C6}"/>
              </a:ext>
            </a:extLst>
          </p:cNvPr>
          <p:cNvSpPr txBox="1"/>
          <p:nvPr/>
        </p:nvSpPr>
        <p:spPr>
          <a:xfrm>
            <a:off x="676044" y="1706386"/>
            <a:ext cx="1023614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Présentation EEE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Foire ADN septembre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Plan de gestion de risques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Réunion des Associations de lac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Webinaire mars 2025 sur l’eau potable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Colloque RAPPEL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Forum échanges des Associations de lac du Québec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CLAIM minier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b="1" dirty="0">
                <a:latin typeface="Aptos" panose="020B0004020202020204" pitchFamily="34" charset="0"/>
              </a:rPr>
              <a:t>Dossiers prioritaires pour l’année à venir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CA" dirty="0">
              <a:latin typeface="Aptos" panose="020B0004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A" sz="2800" dirty="0">
                <a:latin typeface="Aptos" panose="020B0004020202020204" pitchFamily="34" charset="0"/>
              </a:rPr>
              <a:t>Station de lavage et bouées – Rapport de Bertrand St-Jean</a:t>
            </a:r>
          </a:p>
        </p:txBody>
      </p:sp>
    </p:spTree>
    <p:extLst>
      <p:ext uri="{BB962C8B-B14F-4D97-AF65-F5344CB8AC3E}">
        <p14:creationId xmlns:p14="http://schemas.microsoft.com/office/powerpoint/2010/main" val="163681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23267E-0C73-3F1F-58A8-0F9CED2F2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899412"/>
            <a:ext cx="4575015" cy="1569486"/>
          </a:xfrm>
        </p:spPr>
        <p:txBody>
          <a:bodyPr>
            <a:noAutofit/>
          </a:bodyPr>
          <a:lstStyle/>
          <a:p>
            <a:pPr algn="l"/>
            <a:r>
              <a:rPr lang="fr-CA" sz="4400" b="1" dirty="0">
                <a:latin typeface="Gill Sans" panose="020B0604020202020204" charset="0"/>
              </a:rPr>
              <a:t>État des résultats </a:t>
            </a:r>
          </a:p>
          <a:p>
            <a:pPr algn="l"/>
            <a:r>
              <a:rPr lang="fr-CA" sz="4400" b="1" dirty="0">
                <a:latin typeface="Gill Sans" panose="020B0604020202020204" charset="0"/>
              </a:rPr>
              <a:t>janvier à décembre 2024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C7288E7-3760-FA33-9E8F-B02EE4BD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68715"/>
              </p:ext>
            </p:extLst>
          </p:nvPr>
        </p:nvGraphicFramePr>
        <p:xfrm>
          <a:off x="5506498" y="620979"/>
          <a:ext cx="6045422" cy="573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5025">
                  <a:extLst>
                    <a:ext uri="{9D8B030D-6E8A-4147-A177-3AD203B41FA5}">
                      <a16:colId xmlns:a16="http://schemas.microsoft.com/office/drawing/2014/main" val="3672483787"/>
                    </a:ext>
                  </a:extLst>
                </a:gridCol>
                <a:gridCol w="1111760">
                  <a:extLst>
                    <a:ext uri="{9D8B030D-6E8A-4147-A177-3AD203B41FA5}">
                      <a16:colId xmlns:a16="http://schemas.microsoft.com/office/drawing/2014/main" val="1028935039"/>
                    </a:ext>
                  </a:extLst>
                </a:gridCol>
                <a:gridCol w="1078637">
                  <a:extLst>
                    <a:ext uri="{9D8B030D-6E8A-4147-A177-3AD203B41FA5}">
                      <a16:colId xmlns:a16="http://schemas.microsoft.com/office/drawing/2014/main" val="2505474796"/>
                    </a:ext>
                  </a:extLst>
                </a:gridCol>
              </a:tblGrid>
              <a:tr h="1406176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PRODUITS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31-déc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2024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$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31-déc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2023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$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extLst>
                  <a:ext uri="{0D108BD9-81ED-4DB2-BD59-A6C34878D82A}">
                    <a16:rowId xmlns:a16="http://schemas.microsoft.com/office/drawing/2014/main" val="2737259993"/>
                  </a:ext>
                </a:extLst>
              </a:tr>
              <a:tr h="7208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Cotisations des membres 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2 900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3 540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extLst>
                  <a:ext uri="{0D108BD9-81ED-4DB2-BD59-A6C34878D82A}">
                    <a16:rowId xmlns:a16="http://schemas.microsoft.com/office/drawing/2014/main" val="2585725191"/>
                  </a:ext>
                </a:extLst>
              </a:tr>
              <a:tr h="7208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Subventions 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2 949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800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extLst>
                  <a:ext uri="{0D108BD9-81ED-4DB2-BD59-A6C34878D82A}">
                    <a16:rowId xmlns:a16="http://schemas.microsoft.com/office/drawing/2014/main" val="1890082017"/>
                  </a:ext>
                </a:extLst>
              </a:tr>
              <a:tr h="7208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Contributions au fonds spécial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910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1 715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extLst>
                  <a:ext uri="{0D108BD9-81ED-4DB2-BD59-A6C34878D82A}">
                    <a16:rowId xmlns:a16="http://schemas.microsoft.com/office/drawing/2014/main" val="1638515078"/>
                  </a:ext>
                </a:extLst>
              </a:tr>
              <a:tr h="7208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Cartes bathymétriques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20  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80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extLst>
                  <a:ext uri="{0D108BD9-81ED-4DB2-BD59-A6C34878D82A}">
                    <a16:rowId xmlns:a16="http://schemas.microsoft.com/office/drawing/2014/main" val="1374348750"/>
                  </a:ext>
                </a:extLst>
              </a:tr>
              <a:tr h="7208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Intérêts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270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225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extLst>
                  <a:ext uri="{0D108BD9-81ED-4DB2-BD59-A6C34878D82A}">
                    <a16:rowId xmlns:a16="http://schemas.microsoft.com/office/drawing/2014/main" val="2877256128"/>
                  </a:ext>
                </a:extLst>
              </a:tr>
              <a:tr h="720869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TOTAL DES PRODUITS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7 048$</a:t>
                      </a:r>
                    </a:p>
                  </a:txBody>
                  <a:tcPr marL="57007" marR="5700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1" kern="0" dirty="0">
                          <a:effectLst/>
                        </a:rPr>
                        <a:t> 6 360$ </a:t>
                      </a:r>
                      <a:endParaRPr lang="fr-CA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07" marR="57007" marT="0" marB="0" anchor="ctr"/>
                </a:tc>
                <a:extLst>
                  <a:ext uri="{0D108BD9-81ED-4DB2-BD59-A6C34878D82A}">
                    <a16:rowId xmlns:a16="http://schemas.microsoft.com/office/drawing/2014/main" val="386631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10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23267E-0C73-3F1F-58A8-0F9CED2F2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65" y="645306"/>
            <a:ext cx="4351008" cy="1559327"/>
          </a:xfrm>
        </p:spPr>
        <p:txBody>
          <a:bodyPr>
            <a:noAutofit/>
          </a:bodyPr>
          <a:lstStyle/>
          <a:p>
            <a:pPr algn="l"/>
            <a:r>
              <a:rPr lang="fr-CA" sz="4400" b="1" dirty="0">
                <a:latin typeface="Gill Sans" panose="020B0604020202020204" charset="0"/>
              </a:rPr>
              <a:t>État des résultats janvier à décembre 2024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963323D-17E2-CCBE-4665-0A536551A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74283"/>
              </p:ext>
            </p:extLst>
          </p:nvPr>
        </p:nvGraphicFramePr>
        <p:xfrm>
          <a:off x="5260630" y="465523"/>
          <a:ext cx="6476559" cy="5895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0190">
                  <a:extLst>
                    <a:ext uri="{9D8B030D-6E8A-4147-A177-3AD203B41FA5}">
                      <a16:colId xmlns:a16="http://schemas.microsoft.com/office/drawing/2014/main" val="4055139475"/>
                    </a:ext>
                  </a:extLst>
                </a:gridCol>
                <a:gridCol w="1305527">
                  <a:extLst>
                    <a:ext uri="{9D8B030D-6E8A-4147-A177-3AD203B41FA5}">
                      <a16:colId xmlns:a16="http://schemas.microsoft.com/office/drawing/2014/main" val="2055582777"/>
                    </a:ext>
                  </a:extLst>
                </a:gridCol>
                <a:gridCol w="1150842">
                  <a:extLst>
                    <a:ext uri="{9D8B030D-6E8A-4147-A177-3AD203B41FA5}">
                      <a16:colId xmlns:a16="http://schemas.microsoft.com/office/drawing/2014/main" val="1936556903"/>
                    </a:ext>
                  </a:extLst>
                </a:gridCol>
              </a:tblGrid>
              <a:tr h="1066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CHARGES 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31-déc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2024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$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31-déc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2023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$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3690574960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Analyses d'eau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1 836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765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2558120572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Entretien des bouées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1 580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3 670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1665978992"/>
                  </a:ext>
                </a:extLst>
              </a:tr>
              <a:tr h="350967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</a:t>
                      </a:r>
                      <a:r>
                        <a:rPr lang="fr-CA" sz="2000" b="1" ker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Assurances</a:t>
                      </a: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504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455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2192970462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Site Web 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-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365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3246193176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Immatriculation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-  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19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2151323274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Frais de caisse et frais Paypal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131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118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3188221494"/>
                  </a:ext>
                </a:extLst>
              </a:tr>
              <a:tr h="3806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  Poste et imprimerie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896      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-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1814501306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  Congrès et réunions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547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949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3789980541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  Promotion-Commandites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150       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-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177651871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  Cartes – Information - </a:t>
                      </a:r>
                      <a:r>
                        <a:rPr lang="fr-CA" sz="2000" kern="0" dirty="0" err="1">
                          <a:effectLst/>
                        </a:rPr>
                        <a:t>Education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75 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305 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56636822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50</a:t>
                      </a:r>
                      <a:r>
                        <a:rPr lang="fr-CA" sz="2000" kern="0" baseline="30000" dirty="0">
                          <a:effectLst/>
                        </a:rPr>
                        <a:t>e</a:t>
                      </a:r>
                      <a:r>
                        <a:rPr lang="fr-CA" sz="2000" kern="0" dirty="0">
                          <a:effectLst/>
                        </a:rPr>
                        <a:t> anniversaire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- 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2582475062"/>
                  </a:ext>
                </a:extLst>
              </a:tr>
              <a:tr h="3404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  Divers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 266   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3791008987"/>
                  </a:ext>
                </a:extLst>
              </a:tr>
              <a:tr h="6928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TOTAL DES CHARGES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1" kern="0" dirty="0">
                          <a:effectLst/>
                        </a:rPr>
                        <a:t>5 720 $     </a:t>
                      </a:r>
                      <a:endParaRPr lang="fr-CA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1" kern="0" dirty="0">
                          <a:effectLst/>
                        </a:rPr>
                        <a:t>6 910 $ </a:t>
                      </a:r>
                      <a:endParaRPr lang="fr-CA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9" marR="62859" marT="0" marB="0" anchor="ctr"/>
                </a:tc>
                <a:extLst>
                  <a:ext uri="{0D108BD9-81ED-4DB2-BD59-A6C34878D82A}">
                    <a16:rowId xmlns:a16="http://schemas.microsoft.com/office/drawing/2014/main" val="12272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0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23267E-0C73-3F1F-58A8-0F9CED2F2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62" y="790957"/>
            <a:ext cx="4558674" cy="1569486"/>
          </a:xfrm>
        </p:spPr>
        <p:txBody>
          <a:bodyPr>
            <a:noAutofit/>
          </a:bodyPr>
          <a:lstStyle/>
          <a:p>
            <a:pPr algn="l"/>
            <a:r>
              <a:rPr lang="fr-CA" sz="4400" b="1" dirty="0">
                <a:latin typeface="Gill Sans" panose="020B0604020202020204" charset="0"/>
              </a:rPr>
              <a:t>État des résultats </a:t>
            </a:r>
          </a:p>
          <a:p>
            <a:pPr algn="l"/>
            <a:r>
              <a:rPr lang="fr-CA" sz="4400" b="1" dirty="0">
                <a:latin typeface="Gill Sans" panose="020B0604020202020204" charset="0"/>
              </a:rPr>
              <a:t>janvier à </a:t>
            </a:r>
            <a:r>
              <a:rPr lang="fr-CA" sz="4400" b="1">
                <a:latin typeface="Gill Sans" panose="020B0604020202020204" charset="0"/>
              </a:rPr>
              <a:t>décembre 2024</a:t>
            </a:r>
            <a:endParaRPr lang="fr-CA" sz="4400" b="1" dirty="0">
              <a:latin typeface="Gill Sans" panose="020B0604020202020204" charset="0"/>
            </a:endParaRP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96512DB-CAA7-5173-19D7-1A754DFEA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74685"/>
              </p:ext>
            </p:extLst>
          </p:nvPr>
        </p:nvGraphicFramePr>
        <p:xfrm>
          <a:off x="5672713" y="719043"/>
          <a:ext cx="6045479" cy="5542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771">
                  <a:extLst>
                    <a:ext uri="{9D8B030D-6E8A-4147-A177-3AD203B41FA5}">
                      <a16:colId xmlns:a16="http://schemas.microsoft.com/office/drawing/2014/main" val="3185592961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3880911980"/>
                    </a:ext>
                  </a:extLst>
                </a:gridCol>
                <a:gridCol w="1207616">
                  <a:extLst>
                    <a:ext uri="{9D8B030D-6E8A-4147-A177-3AD203B41FA5}">
                      <a16:colId xmlns:a16="http://schemas.microsoft.com/office/drawing/2014/main" val="2657585619"/>
                    </a:ext>
                  </a:extLst>
                </a:gridCol>
              </a:tblGrid>
              <a:tr h="1154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  <a:latin typeface="+mn-lt"/>
                        </a:rPr>
                        <a:t>Sommaire</a:t>
                      </a:r>
                      <a:endParaRPr lang="fr-CA" sz="2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31-déc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2024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$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31-déc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2023</a:t>
                      </a:r>
                      <a:endParaRPr lang="fr-CA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kern="0" dirty="0">
                          <a:effectLst/>
                        </a:rPr>
                        <a:t>$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40240929"/>
                  </a:ext>
                </a:extLst>
              </a:tr>
              <a:tr h="43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  <a:latin typeface="+mn-lt"/>
                        </a:rPr>
                        <a:t>Produits</a:t>
                      </a:r>
                      <a:endParaRPr lang="fr-CA" sz="2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7 048</a:t>
                      </a: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6 360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1463082325"/>
                  </a:ext>
                </a:extLst>
              </a:tr>
              <a:tr h="44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  <a:latin typeface="+mn-lt"/>
                        </a:rPr>
                        <a:t>Charges</a:t>
                      </a:r>
                      <a:endParaRPr lang="fr-CA" sz="2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5 720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6 910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4168686962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  <a:latin typeface="+mn-lt"/>
                        </a:rPr>
                        <a:t> </a:t>
                      </a:r>
                      <a:endParaRPr lang="fr-CA" sz="2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 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 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3250602700"/>
                  </a:ext>
                </a:extLst>
              </a:tr>
              <a:tr h="81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  <a:latin typeface="+mn-lt"/>
                        </a:rPr>
                        <a:t>Excédent des produits par rapport aux charges </a:t>
                      </a:r>
                      <a:endParaRPr lang="fr-CA" sz="2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1 329    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(549)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3810098269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CA" sz="2000" kern="100">
                        <a:effectLst/>
                        <a:latin typeface="+mn-lt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 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 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1412932005"/>
                  </a:ext>
                </a:extLst>
              </a:tr>
              <a:tr h="81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  <a:latin typeface="+mn-lt"/>
                        </a:rPr>
                        <a:t>Solde des fonds au début de l'exercice</a:t>
                      </a:r>
                      <a:endParaRPr lang="fr-CA" sz="2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20 081   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 dirty="0">
                          <a:effectLst/>
                        </a:rPr>
                        <a:t>20 630 </a:t>
                      </a:r>
                      <a:endParaRPr lang="fr-CA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411661452"/>
                  </a:ext>
                </a:extLst>
              </a:tr>
              <a:tr h="356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CA" sz="2000" kern="100">
                        <a:effectLst/>
                        <a:latin typeface="+mn-lt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 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</a:rPr>
                        <a:t> </a:t>
                      </a:r>
                      <a:endParaRPr lang="fr-CA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3464930395"/>
                  </a:ext>
                </a:extLst>
              </a:tr>
              <a:tr h="813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kern="0">
                          <a:effectLst/>
                          <a:latin typeface="+mn-lt"/>
                        </a:rPr>
                        <a:t>Solde des fonds à la fin de l’exercice</a:t>
                      </a:r>
                      <a:endParaRPr lang="fr-CA" sz="20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21 410$</a:t>
                      </a:r>
                    </a:p>
                  </a:txBody>
                  <a:tcPr marL="52364" marR="5236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1" kern="0" dirty="0">
                          <a:effectLst/>
                        </a:rPr>
                        <a:t> 20 081 $ </a:t>
                      </a:r>
                      <a:endParaRPr lang="fr-CA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64" marR="52364" marT="0" marB="0" anchor="ctr"/>
                </a:tc>
                <a:extLst>
                  <a:ext uri="{0D108BD9-81ED-4DB2-BD59-A6C34878D82A}">
                    <a16:rowId xmlns:a16="http://schemas.microsoft.com/office/drawing/2014/main" val="12886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95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23267E-0C73-3F1F-58A8-0F9CED2F2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62" y="796581"/>
            <a:ext cx="4037035" cy="1569486"/>
          </a:xfrm>
        </p:spPr>
        <p:txBody>
          <a:bodyPr>
            <a:noAutofit/>
          </a:bodyPr>
          <a:lstStyle/>
          <a:p>
            <a:pPr algn="l"/>
            <a:r>
              <a:rPr lang="fr-CA" sz="4400" b="1">
                <a:latin typeface="Gill Sans" panose="020B0604020202020204" charset="0"/>
              </a:rPr>
              <a:t>Bilan au 31 décembre 2023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9D2B5A7-2D8E-42AA-F494-28CD94B94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10051"/>
              </p:ext>
            </p:extLst>
          </p:nvPr>
        </p:nvGraphicFramePr>
        <p:xfrm>
          <a:off x="6754761" y="235239"/>
          <a:ext cx="4891279" cy="6509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055">
                  <a:extLst>
                    <a:ext uri="{9D8B030D-6E8A-4147-A177-3AD203B41FA5}">
                      <a16:colId xmlns:a16="http://schemas.microsoft.com/office/drawing/2014/main" val="1515410937"/>
                    </a:ext>
                  </a:extLst>
                </a:gridCol>
                <a:gridCol w="1068404">
                  <a:extLst>
                    <a:ext uri="{9D8B030D-6E8A-4147-A177-3AD203B41FA5}">
                      <a16:colId xmlns:a16="http://schemas.microsoft.com/office/drawing/2014/main" val="234196568"/>
                    </a:ext>
                  </a:extLst>
                </a:gridCol>
                <a:gridCol w="1222820">
                  <a:extLst>
                    <a:ext uri="{9D8B030D-6E8A-4147-A177-3AD203B41FA5}">
                      <a16:colId xmlns:a16="http://schemas.microsoft.com/office/drawing/2014/main" val="3612727519"/>
                    </a:ext>
                  </a:extLst>
                </a:gridCol>
              </a:tblGrid>
              <a:tr h="39529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CA" sz="2400" kern="100">
                          <a:effectLst/>
                          <a:latin typeface="+mn-lt"/>
                        </a:rPr>
                        <a:t>BILAN</a:t>
                      </a:r>
                    </a:p>
                  </a:txBody>
                  <a:tcPr marL="37015" marR="37015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CA" sz="14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 kern="0" dirty="0">
                          <a:effectLst/>
                          <a:latin typeface="+mn-lt"/>
                        </a:rPr>
                        <a:t>2024</a:t>
                      </a:r>
                      <a:r>
                        <a:rPr lang="fr-CA" sz="2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fr-CA" sz="2400" kern="0" dirty="0">
                          <a:effectLst/>
                          <a:latin typeface="+mn-lt"/>
                        </a:rPr>
                        <a:t>$</a:t>
                      </a:r>
                      <a:endParaRPr lang="fr-CA" sz="2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2517240301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ACTIF À COURT TERME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333938023"/>
                  </a:ext>
                </a:extLst>
              </a:tr>
              <a:tr h="296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Fonds régulier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highlight>
                          <a:srgbClr val="FFFFFF"/>
                        </a:highlight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3272944580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   Encaisse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effectLst/>
                          <a:latin typeface="+mn-lt"/>
                        </a:rPr>
                        <a:t>     5 366</a:t>
                      </a:r>
                      <a:endParaRPr lang="fr-CA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905446344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   Frais payés d'avance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effectLst/>
                          <a:latin typeface="+mn-lt"/>
                        </a:rPr>
                        <a:t>             544   </a:t>
                      </a:r>
                      <a:endParaRPr lang="fr-CA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724286240"/>
                  </a:ext>
                </a:extLst>
              </a:tr>
              <a:tr h="296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   Dépôt à terme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effectLst/>
                          <a:latin typeface="+mn-lt"/>
                        </a:rPr>
                        <a:t>      3 000</a:t>
                      </a:r>
                      <a:endParaRPr lang="fr-CA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kern="0" dirty="0">
                          <a:effectLst/>
                          <a:latin typeface="+mn-lt"/>
                        </a:rPr>
                        <a:t>     8 910</a:t>
                      </a:r>
                      <a:endParaRPr lang="fr-C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1600756529"/>
                  </a:ext>
                </a:extLst>
              </a:tr>
              <a:tr h="296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1978114628"/>
                  </a:ext>
                </a:extLst>
              </a:tr>
              <a:tr h="296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Fonds spécial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2652669966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    Encaisse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effectLst/>
                          <a:latin typeface="+mn-lt"/>
                        </a:rPr>
                        <a:t>      10 500</a:t>
                      </a:r>
                      <a:endParaRPr lang="fr-CA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1693026407"/>
                  </a:ext>
                </a:extLst>
              </a:tr>
              <a:tr h="296470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Dépôt à terme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      2 000    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kern="0" dirty="0">
                          <a:effectLst/>
                          <a:latin typeface="+mn-lt"/>
                        </a:rPr>
                        <a:t>    12 500</a:t>
                      </a:r>
                      <a:endParaRPr lang="fr-C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4147758268"/>
                  </a:ext>
                </a:extLst>
              </a:tr>
              <a:tr h="29647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3982424620"/>
                  </a:ext>
                </a:extLst>
              </a:tr>
              <a:tr h="29647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CA" sz="14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u="dbl" kern="0" dirty="0">
                          <a:effectLst/>
                          <a:latin typeface="+mn-lt"/>
                        </a:rPr>
                        <a:t>   21 410$ </a:t>
                      </a:r>
                      <a:endParaRPr lang="fr-C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2508982042"/>
                  </a:ext>
                </a:extLst>
              </a:tr>
              <a:tr h="603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PASSIF À COURT TERME 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5743340"/>
                  </a:ext>
                </a:extLst>
              </a:tr>
              <a:tr h="603433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Cotisations perçues d'avance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effectLst/>
                          <a:latin typeface="+mn-lt"/>
                        </a:rPr>
                        <a:t>-</a:t>
                      </a:r>
                      <a:endParaRPr lang="fr-CA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4218402334"/>
                  </a:ext>
                </a:extLst>
              </a:tr>
              <a:tr h="296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2822542375"/>
                  </a:ext>
                </a:extLst>
              </a:tr>
              <a:tr h="296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SOLDE DES FONDS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effectLst/>
                          <a:latin typeface="+mn-lt"/>
                        </a:rPr>
                        <a:t>21 410</a:t>
                      </a:r>
                      <a:endParaRPr lang="fr-CA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1245373571"/>
                  </a:ext>
                </a:extLst>
              </a:tr>
              <a:tr h="29647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>
                          <a:effectLst/>
                          <a:latin typeface="+mn-lt"/>
                        </a:rPr>
                        <a:t> </a:t>
                      </a:r>
                      <a:endParaRPr lang="fr-CA" sz="18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1214280731"/>
                  </a:ext>
                </a:extLst>
              </a:tr>
              <a:tr h="29647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fr-CA" sz="14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fr-CA" sz="1800" kern="100">
                        <a:effectLst/>
                        <a:latin typeface="+mn-lt"/>
                      </a:endParaRPr>
                    </a:p>
                  </a:txBody>
                  <a:tcPr marL="37015" marR="3701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u="dbl" kern="0" dirty="0">
                          <a:effectLst/>
                          <a:latin typeface="+mn-lt"/>
                        </a:rPr>
                        <a:t>21 410$ </a:t>
                      </a:r>
                      <a:endParaRPr lang="fr-CA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15" marR="37015" marT="0" marB="0" anchor="ctr"/>
                </a:tc>
                <a:extLst>
                  <a:ext uri="{0D108BD9-81ED-4DB2-BD59-A6C34878D82A}">
                    <a16:rowId xmlns:a16="http://schemas.microsoft.com/office/drawing/2014/main" val="2456986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01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629</Words>
  <Application>Microsoft Office PowerPoint</Application>
  <PresentationFormat>Grand écran</PresentationFormat>
  <Paragraphs>223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Tw Cen MT Condensed</vt:lpstr>
      <vt:lpstr>Arial</vt:lpstr>
      <vt:lpstr>Tw Cen MT</vt:lpstr>
      <vt:lpstr>Gill Sans</vt:lpstr>
      <vt:lpstr>Aptos Display</vt:lpstr>
      <vt:lpstr>Aptos</vt:lpstr>
      <vt:lpstr>Wingdings 3</vt:lpstr>
      <vt:lpstr>Thème Office</vt:lpstr>
      <vt:lpstr>Intégral</vt:lpstr>
      <vt:lpstr>ASSOCIATION DES RÉSIDENTS DU GRAND LAC NOMININGUE</vt:lpstr>
      <vt:lpstr>ORDRE DU JOUR</vt:lpstr>
      <vt:lpstr>ORDRE DU JOUR (suite)</vt:lpstr>
      <vt:lpstr>RAPPORT DES ACTIVITÉS</vt:lpstr>
      <vt:lpstr>RAPPORT DES ACTIVITÉS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Jacques Adam</dc:creator>
  <cp:lastModifiedBy>Heather Johnston</cp:lastModifiedBy>
  <cp:revision>2</cp:revision>
  <dcterms:created xsi:type="dcterms:W3CDTF">2023-08-22T18:24:32Z</dcterms:created>
  <dcterms:modified xsi:type="dcterms:W3CDTF">2025-09-13T18:38:57Z</dcterms:modified>
</cp:coreProperties>
</file>